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92080" y="476672"/>
            <a:ext cx="3526160" cy="5688631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Гіподинамія. </a:t>
            </a:r>
            <a:br>
              <a:rPr lang="uk-UA" sz="3200" dirty="0" smtClean="0"/>
            </a:br>
            <a:r>
              <a:rPr lang="uk-UA" sz="3200" dirty="0" smtClean="0"/>
              <a:t>Значення фізичних вправ для організму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ru-RU" dirty="0"/>
          </a:p>
        </p:txBody>
      </p:sp>
      <p:pic>
        <p:nvPicPr>
          <p:cNvPr id="13314" name="Picture 2" descr="http://peoplelifepassion.com/wp-content/uploads/2012/01/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556" y="0"/>
            <a:ext cx="478569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Фізичний самоконтроль 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77272"/>
            <a:ext cx="8229600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Людина, що займається фізкультурою чи спортом, має слідкувати за своїм самопочуттям</a:t>
            </a:r>
            <a:endParaRPr lang="ru-RU" sz="2800" dirty="0"/>
          </a:p>
        </p:txBody>
      </p:sp>
      <p:pic>
        <p:nvPicPr>
          <p:cNvPr id="4100" name="Picture 4" descr="http://ss.sport-express.ru/userfiles/press/0/9088/14749_345p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692696"/>
            <a:ext cx="6192688" cy="5205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Фізичний самоконтроль під час занять 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165304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У нетренованих людей може бути біль у м</a:t>
            </a:r>
            <a:r>
              <a:rPr lang="en-US" sz="2800" dirty="0" smtClean="0"/>
              <a:t>’</a:t>
            </a:r>
            <a:r>
              <a:rPr lang="uk-UA" sz="2800" dirty="0" smtClean="0"/>
              <a:t>язах</a:t>
            </a:r>
            <a:endParaRPr lang="ru-RU" sz="2800" dirty="0"/>
          </a:p>
        </p:txBody>
      </p:sp>
      <p:pic>
        <p:nvPicPr>
          <p:cNvPr id="3074" name="Picture 2" descr="﻿На следующим день после первого занятия в тренажерном зале ожидание реальность,демотиватор,качалка,ожидание vs реальность,песочница,удалённ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7855021" cy="54970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Фізичний самоконтроль під час занять 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77272"/>
            <a:ext cx="8229600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У нетренованих людей може бути біль у правому чи лівому </a:t>
            </a:r>
            <a:r>
              <a:rPr lang="uk-UA" sz="2800" dirty="0" err="1" smtClean="0"/>
              <a:t>підребер</a:t>
            </a:r>
            <a:r>
              <a:rPr lang="en-US" sz="2800" dirty="0" smtClean="0"/>
              <a:t>’</a:t>
            </a:r>
            <a:r>
              <a:rPr lang="uk-UA" sz="2800" dirty="0" smtClean="0"/>
              <a:t>ї</a:t>
            </a:r>
            <a:endParaRPr lang="ru-RU" sz="2800" dirty="0"/>
          </a:p>
        </p:txBody>
      </p:sp>
      <p:pic>
        <p:nvPicPr>
          <p:cNvPr id="2050" name="Picture 2" descr="http://www.turnikpedia.ru/images/stories/articles/bol-v-boku-sleva-i-sprava-pri-be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7897982" cy="5260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Фізичний самоконтроль під час занять 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165304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Частота пульсу може </a:t>
            </a:r>
            <a:r>
              <a:rPr lang="uk-UA" sz="2800" smtClean="0"/>
              <a:t>зростати від 60 до 180 </a:t>
            </a:r>
            <a:endParaRPr lang="ru-RU" sz="2800" dirty="0"/>
          </a:p>
        </p:txBody>
      </p:sp>
      <p:pic>
        <p:nvPicPr>
          <p:cNvPr id="1026" name="Picture 2" descr="http://probeg.web-t.com.ua/lang/ru/get_image/id/933/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20688"/>
            <a:ext cx="7416824" cy="55543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Гіподинамія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77272"/>
            <a:ext cx="8229600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Обмеження рухової активності, </a:t>
            </a:r>
          </a:p>
          <a:p>
            <a:pPr algn="ctr">
              <a:buNone/>
            </a:pPr>
            <a:r>
              <a:rPr lang="uk-UA" sz="2800" dirty="0" smtClean="0"/>
              <a:t>малорухливий спосіб життя</a:t>
            </a:r>
            <a:endParaRPr lang="ru-RU" sz="2800" dirty="0"/>
          </a:p>
        </p:txBody>
      </p:sp>
      <p:sp>
        <p:nvSpPr>
          <p:cNvPr id="1026" name="AutoShape 2" descr="http://waking-up.org/wp-content/uploads/2012/09/zebra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0" name="Picture 2" descr="http://aniramia.ru/wp-content/uploads/2012/01/gipodinam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6712"/>
            <a:ext cx="8460432" cy="49352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Гіподинамія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165304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Може наставати і в шкільному віці</a:t>
            </a:r>
            <a:endParaRPr lang="ru-RU" sz="2800" dirty="0"/>
          </a:p>
        </p:txBody>
      </p:sp>
      <p:pic>
        <p:nvPicPr>
          <p:cNvPr id="11266" name="Picture 2" descr="http://ilive.com.ua/sites/default/files/%D0%93%D0%B8%D0%BF%D0%BE%D0%B4%D0%B8%D0%BD%D0%B0%D0%BC%D0%B8%D1%8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91356"/>
            <a:ext cx="7488832" cy="56098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Гіподинамія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64088" y="1484784"/>
            <a:ext cx="3394720" cy="398782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/>
              <a:t>Посмугована </a:t>
            </a:r>
          </a:p>
          <a:p>
            <a:pPr algn="ctr">
              <a:buNone/>
            </a:pPr>
            <a:r>
              <a:rPr lang="uk-UA" sz="2400" dirty="0" smtClean="0"/>
              <a:t>скелетна мускулатура</a:t>
            </a:r>
          </a:p>
          <a:p>
            <a:pPr algn="ctr">
              <a:buNone/>
            </a:pPr>
            <a:r>
              <a:rPr lang="uk-UA" sz="2400" dirty="0" smtClean="0"/>
              <a:t> (30-40% маси тіла)</a:t>
            </a:r>
          </a:p>
          <a:p>
            <a:pPr algn="ctr">
              <a:buNone/>
            </a:pPr>
            <a:r>
              <a:rPr lang="uk-UA" sz="2400" dirty="0" smtClean="0"/>
              <a:t> впливає на кістки,</a:t>
            </a:r>
          </a:p>
          <a:p>
            <a:pPr algn="ctr">
              <a:buNone/>
            </a:pPr>
            <a:r>
              <a:rPr lang="uk-UA" sz="2400" dirty="0" smtClean="0"/>
              <a:t> суглоби, кровообіг, </a:t>
            </a:r>
          </a:p>
          <a:p>
            <a:pPr algn="ctr">
              <a:buNone/>
            </a:pPr>
            <a:r>
              <a:rPr lang="uk-UA" sz="2400" dirty="0" smtClean="0"/>
              <a:t>дихання, ЗВС, </a:t>
            </a:r>
          </a:p>
          <a:p>
            <a:pPr algn="ctr">
              <a:buNone/>
            </a:pPr>
            <a:r>
              <a:rPr lang="uk-UA" sz="2400" dirty="0" smtClean="0"/>
              <a:t>обмін речовин, </a:t>
            </a:r>
          </a:p>
          <a:p>
            <a:pPr algn="ctr">
              <a:buNone/>
            </a:pPr>
            <a:r>
              <a:rPr lang="uk-UA" sz="2400" dirty="0" smtClean="0"/>
              <a:t>нервову систему тощо</a:t>
            </a:r>
            <a:endParaRPr lang="ru-RU" sz="2400" dirty="0"/>
          </a:p>
        </p:txBody>
      </p:sp>
      <p:pic>
        <p:nvPicPr>
          <p:cNvPr id="10242" name="Picture 2" descr="http://apikabu.ru/img_n/2012-03_3/5f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620687"/>
            <a:ext cx="3564279" cy="60074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Гіподинамія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165304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Гіподинамія призводить до хворобливого стану</a:t>
            </a:r>
            <a:endParaRPr lang="ru-RU" sz="2800" dirty="0"/>
          </a:p>
        </p:txBody>
      </p:sp>
      <p:pic>
        <p:nvPicPr>
          <p:cNvPr id="9218" name="Picture 2" descr="http://heartmalady.net/wp-content/uploads/2011/11/130259881567153d15057a8e24f26ce9cb71c90ee7be7.0-300x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92696"/>
            <a:ext cx="7920880" cy="5491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Фізична культура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33256"/>
            <a:ext cx="8229600" cy="9361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Це спеціально підібрані вправи для загального зміцнення, розвитку і відновлення організму</a:t>
            </a:r>
            <a:endParaRPr lang="ru-RU" sz="2800" dirty="0"/>
          </a:p>
        </p:txBody>
      </p:sp>
      <p:pic>
        <p:nvPicPr>
          <p:cNvPr id="8194" name="Picture 2" descr="http://readbookz.com/Content/articles/207/0dea476f642e1c89c3ef6af06803548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20688"/>
            <a:ext cx="3456384" cy="5184576"/>
          </a:xfrm>
          <a:prstGeom prst="rect">
            <a:avLst/>
          </a:prstGeom>
          <a:noFill/>
        </p:spPr>
      </p:pic>
      <p:pic>
        <p:nvPicPr>
          <p:cNvPr id="8196" name="Picture 4" descr="http://dami-trade.ru/wp-content/img/2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645024"/>
            <a:ext cx="2952328" cy="2214246"/>
          </a:xfrm>
          <a:prstGeom prst="rect">
            <a:avLst/>
          </a:prstGeom>
          <a:noFill/>
        </p:spPr>
      </p:pic>
      <p:pic>
        <p:nvPicPr>
          <p:cNvPr id="8198" name="Picture 6" descr="http://rakurs.pl.ua/uploads/posts/2008-11/1226479455_01-fizkul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620688"/>
            <a:ext cx="2952328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Фізична культура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8640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Ранкова та лікувальна гімнастика, загартовування, рухливі спортивні ігри</a:t>
            </a:r>
            <a:endParaRPr lang="ru-RU" sz="2800" dirty="0"/>
          </a:p>
        </p:txBody>
      </p:sp>
      <p:pic>
        <p:nvPicPr>
          <p:cNvPr id="7170" name="Picture 2" descr="http://krim2.ru/media/repository/articles/132/zakalivanie-detei-v-krymu-articles-132-0-w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356992"/>
            <a:ext cx="3456384" cy="2538282"/>
          </a:xfrm>
          <a:prstGeom prst="rect">
            <a:avLst/>
          </a:prstGeom>
          <a:noFill/>
        </p:spPr>
      </p:pic>
      <p:pic>
        <p:nvPicPr>
          <p:cNvPr id="7172" name="Picture 4" descr="http://sir35.narod.ru/Karla/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620688"/>
            <a:ext cx="3456384" cy="2635493"/>
          </a:xfrm>
          <a:prstGeom prst="rect">
            <a:avLst/>
          </a:prstGeom>
          <a:noFill/>
        </p:spPr>
      </p:pic>
      <p:pic>
        <p:nvPicPr>
          <p:cNvPr id="7174" name="Picture 6" descr="http://www.gou557.ra-art.ru/fiz_razvit/fizdet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6094" y="620688"/>
            <a:ext cx="4009236" cy="2736304"/>
          </a:xfrm>
          <a:prstGeom prst="rect">
            <a:avLst/>
          </a:prstGeom>
          <a:noFill/>
        </p:spPr>
      </p:pic>
      <p:pic>
        <p:nvPicPr>
          <p:cNvPr id="7176" name="Picture 8" descr="http://azerbaijan.mfa.gov.by/img/1626/p_0025_0x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356992"/>
            <a:ext cx="3697354" cy="2521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Спорт 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165304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/>
              <a:t>Система фізичних вправ і тренувань змагального характеру</a:t>
            </a:r>
            <a:endParaRPr lang="ru-RU" sz="2400" dirty="0"/>
          </a:p>
        </p:txBody>
      </p:sp>
      <p:pic>
        <p:nvPicPr>
          <p:cNvPr id="6146" name="Picture 2" descr="http://sport-xl.net/uploads/posts/2012-09/1349033671_181927-goverla-metallurg-d-2-1-10-t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3861297" cy="2664296"/>
          </a:xfrm>
          <a:prstGeom prst="rect">
            <a:avLst/>
          </a:prstGeom>
          <a:noFill/>
        </p:spPr>
      </p:pic>
      <p:pic>
        <p:nvPicPr>
          <p:cNvPr id="6148" name="Picture 4" descr="http://buksport.cv.ua/admin/files/img_26520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429000"/>
            <a:ext cx="3707904" cy="2780928"/>
          </a:xfrm>
          <a:prstGeom prst="rect">
            <a:avLst/>
          </a:prstGeom>
          <a:noFill/>
        </p:spPr>
      </p:pic>
      <p:pic>
        <p:nvPicPr>
          <p:cNvPr id="6150" name="Picture 6" descr="http://i.proext.com/prikol/sm/42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620688"/>
            <a:ext cx="4032448" cy="2679339"/>
          </a:xfrm>
          <a:prstGeom prst="rect">
            <a:avLst/>
          </a:prstGeom>
          <a:noFill/>
        </p:spPr>
      </p:pic>
      <p:pic>
        <p:nvPicPr>
          <p:cNvPr id="6152" name="Picture 8" descr="http://pics.livejournal.com/aramis7/pic/00fz3keg/s800x6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3429000"/>
            <a:ext cx="4165923" cy="2775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Спорт 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77272"/>
            <a:ext cx="8229600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Розвиває вольові якості: сміливість, витримку, колективізм, дисциплінованість</a:t>
            </a:r>
            <a:endParaRPr lang="ru-RU" sz="2800" dirty="0"/>
          </a:p>
        </p:txBody>
      </p:sp>
      <p:pic>
        <p:nvPicPr>
          <p:cNvPr id="5126" name="Picture 6" descr="http://gducfkis.ru/userfiles/image/%D0%9D%D0%BE%D0%B2%D0%BE%D1%81%D1%82%D0%B8/%D0%A1%D0%B5%D0%B2%D0%B0%D1%81%D1%82%D1%8C%D1%8F%D0%BD%D0%BE%D0%B2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13818"/>
            <a:ext cx="9144000" cy="5157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162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Гіподинамія.  Значення фізичних вправ для організму </vt:lpstr>
      <vt:lpstr>Гіподинамія </vt:lpstr>
      <vt:lpstr>Гіподинамія </vt:lpstr>
      <vt:lpstr>Гіподинамія </vt:lpstr>
      <vt:lpstr>Гіподинамія </vt:lpstr>
      <vt:lpstr>Фізична культура </vt:lpstr>
      <vt:lpstr>Фізична культура </vt:lpstr>
      <vt:lpstr>Спорт   </vt:lpstr>
      <vt:lpstr>Спорт   </vt:lpstr>
      <vt:lpstr>Фізичний самоконтроль   </vt:lpstr>
      <vt:lpstr>Фізичний самоконтроль під час занять   </vt:lpstr>
      <vt:lpstr>Фізичний самоконтроль під час занять   </vt:lpstr>
      <vt:lpstr>Фізичний самоконтроль під час занять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Гіподинамія.  Значення фізичних вправ для організму </dc:title>
  <dc:creator>User</dc:creator>
  <cp:lastModifiedBy>Пользователь</cp:lastModifiedBy>
  <cp:revision>19</cp:revision>
  <dcterms:created xsi:type="dcterms:W3CDTF">2012-10-01T11:32:28Z</dcterms:created>
  <dcterms:modified xsi:type="dcterms:W3CDTF">2020-10-14T08:47:39Z</dcterms:modified>
</cp:coreProperties>
</file>